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8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4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1.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2.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68.png"/><Relationship Id="rId12"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6.png"/><Relationship Id="rId14" Type="http://schemas.openxmlformats.org/officeDocument/2006/relationships/image" Target="../media/image78.png"/><Relationship Id="rId17" Type="http://schemas.openxmlformats.org/officeDocument/2006/relationships/image" Target="../media/image69.png"/><Relationship Id="rId16" Type="http://schemas.openxmlformats.org/officeDocument/2006/relationships/image" Target="../media/image67.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7.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79.png"/><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8.png"/><Relationship Id="rId7"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81.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53.png"/><Relationship Id="rId13" Type="http://schemas.openxmlformats.org/officeDocument/2006/relationships/image" Target="../media/image58.png"/><Relationship Id="rId12" Type="http://schemas.openxmlformats.org/officeDocument/2006/relationships/image" Target="../media/image64.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39.png"/><Relationship Id="rId15" Type="http://schemas.openxmlformats.org/officeDocument/2006/relationships/image" Target="../media/image46.png"/><Relationship Id="rId14" Type="http://schemas.openxmlformats.org/officeDocument/2006/relationships/image" Target="../media/image43.png"/><Relationship Id="rId17" Type="http://schemas.openxmlformats.org/officeDocument/2006/relationships/image" Target="../media/image70.png"/><Relationship Id="rId16" Type="http://schemas.openxmlformats.org/officeDocument/2006/relationships/image" Target="../media/image50.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